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8396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below given slides are for your reference.</a:t>
            </a:r>
          </a:p>
          <a:p>
            <a:r>
              <a:rPr lang="en-US" dirty="0"/>
              <a:t>Follow this template for your presentation.</a:t>
            </a:r>
          </a:p>
          <a:p>
            <a:r>
              <a:rPr lang="en-US" dirty="0"/>
              <a:t>Make the slides based on your given time limit (8-10 minutes).</a:t>
            </a:r>
          </a:p>
          <a:p>
            <a:r>
              <a:rPr lang="en-US" dirty="0"/>
              <a:t> To make the slides more attractive do add more images than the sentences.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F4E8485-34F9-41BD-8D6F-C39F9761AC9D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Roboto" panose="02000000000000000000" pitchFamily="2" charset="0"/>
              </a:rPr>
              <a:t>International Conference </a:t>
            </a:r>
            <a:r>
              <a:rPr lang="en-US" dirty="0" smtClean="0">
                <a:solidFill>
                  <a:srgbClr val="7030A0"/>
                </a:solidFill>
                <a:latin typeface="Roboto" panose="02000000000000000000" pitchFamily="2" charset="0"/>
              </a:rPr>
              <a:t>on Multidisciplinary Research in Education and Science (ICMRES), </a:t>
            </a:r>
            <a:r>
              <a:rPr lang="en-US" dirty="0" smtClean="0">
                <a:solidFill>
                  <a:srgbClr val="7030A0"/>
                </a:solidFill>
                <a:latin typeface="Roboto" panose="02000000000000000000" pitchFamily="2" charset="0"/>
              </a:rPr>
              <a:t>26</a:t>
            </a:r>
            <a:r>
              <a:rPr lang="en-US" baseline="30000" dirty="0" smtClean="0">
                <a:solidFill>
                  <a:srgbClr val="7030A0"/>
                </a:solidFill>
                <a:latin typeface="Roboto" panose="02000000000000000000" pitchFamily="2" charset="0"/>
              </a:rPr>
              <a:t>th</a:t>
            </a:r>
            <a:r>
              <a:rPr lang="en-US" dirty="0" smtClean="0">
                <a:solidFill>
                  <a:srgbClr val="7030A0"/>
                </a:solidFill>
                <a:latin typeface="Roboto" panose="02000000000000000000" pitchFamily="2" charset="0"/>
              </a:rPr>
              <a:t> &amp; 27</a:t>
            </a:r>
            <a:r>
              <a:rPr lang="en-US" baseline="30000" dirty="0" smtClean="0">
                <a:solidFill>
                  <a:srgbClr val="7030A0"/>
                </a:solidFill>
                <a:latin typeface="Roboto" panose="02000000000000000000" pitchFamily="2" charset="0"/>
              </a:rPr>
              <a:t>th</a:t>
            </a:r>
            <a:r>
              <a:rPr lang="en-US" dirty="0" smtClean="0">
                <a:solidFill>
                  <a:srgbClr val="7030A0"/>
                </a:solidFill>
                <a:latin typeface="Roboto" panose="02000000000000000000" pitchFamily="2" charset="0"/>
              </a:rPr>
              <a:t> Nov </a:t>
            </a:r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</a:rPr>
              <a:t>2024, Tokyo</a:t>
            </a:r>
            <a:endParaRPr lang="en-IN" dirty="0">
              <a:solidFill>
                <a:srgbClr val="7030A0"/>
              </a:solidFill>
            </a:endParaRPr>
          </a:p>
        </p:txBody>
      </p:sp>
      <p:pic>
        <p:nvPicPr>
          <p:cNvPr id="10242" name="Picture 2" descr="https://icmres.com/images/icmres%20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4290"/>
            <a:ext cx="3143272" cy="8801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Article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1)Author and Coauthor name.</a:t>
            </a:r>
          </a:p>
          <a:p>
            <a:r>
              <a:rPr lang="en-US" dirty="0"/>
              <a:t>2)Guide name.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E015228B-C0AF-E0C6-9406-4B8DBB130720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Roboto" panose="02000000000000000000" pitchFamily="2" charset="0"/>
              </a:rPr>
              <a:t>International Conference on Multidisciplinary Research in Education and Science (ICMRES), 26</a:t>
            </a:r>
            <a:r>
              <a:rPr lang="en-US" baseline="30000" dirty="0" smtClean="0">
                <a:solidFill>
                  <a:srgbClr val="7030A0"/>
                </a:solidFill>
                <a:latin typeface="Roboto" panose="02000000000000000000" pitchFamily="2" charset="0"/>
              </a:rPr>
              <a:t>th</a:t>
            </a:r>
            <a:r>
              <a:rPr lang="en-US" dirty="0" smtClean="0">
                <a:solidFill>
                  <a:srgbClr val="7030A0"/>
                </a:solidFill>
                <a:latin typeface="Roboto" panose="02000000000000000000" pitchFamily="2" charset="0"/>
              </a:rPr>
              <a:t> &amp; 27</a:t>
            </a:r>
            <a:r>
              <a:rPr lang="en-US" baseline="30000" dirty="0" smtClean="0">
                <a:solidFill>
                  <a:srgbClr val="7030A0"/>
                </a:solidFill>
                <a:latin typeface="Roboto" panose="02000000000000000000" pitchFamily="2" charset="0"/>
              </a:rPr>
              <a:t>th</a:t>
            </a:r>
            <a:r>
              <a:rPr lang="en-US" dirty="0" smtClean="0">
                <a:solidFill>
                  <a:srgbClr val="7030A0"/>
                </a:solidFill>
                <a:latin typeface="Roboto" panose="02000000000000000000" pitchFamily="2" charset="0"/>
              </a:rPr>
              <a:t> Nov 2024, Tokyo</a:t>
            </a:r>
            <a:endParaRPr lang="en-IN" dirty="0">
              <a:solidFill>
                <a:srgbClr val="7030A0"/>
              </a:solidFill>
            </a:endParaRPr>
          </a:p>
        </p:txBody>
      </p:sp>
      <p:pic>
        <p:nvPicPr>
          <p:cNvPr id="8" name="Picture 2" descr="https://icmres.com/images/icmres%20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62867"/>
            <a:ext cx="3143272" cy="8801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Biography:-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1661DFA8-07BA-5F2E-0524-4B8350A3709A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Roboto" panose="02000000000000000000" pitchFamily="2" charset="0"/>
              </a:rPr>
              <a:t>International Conference on Multidisciplinary Research in Education and Science (ICMRES), 26</a:t>
            </a:r>
            <a:r>
              <a:rPr lang="en-US" baseline="30000" dirty="0" smtClean="0">
                <a:solidFill>
                  <a:srgbClr val="7030A0"/>
                </a:solidFill>
                <a:latin typeface="Roboto" panose="02000000000000000000" pitchFamily="2" charset="0"/>
              </a:rPr>
              <a:t>th</a:t>
            </a:r>
            <a:r>
              <a:rPr lang="en-US" dirty="0" smtClean="0">
                <a:solidFill>
                  <a:srgbClr val="7030A0"/>
                </a:solidFill>
                <a:latin typeface="Roboto" panose="02000000000000000000" pitchFamily="2" charset="0"/>
              </a:rPr>
              <a:t> &amp; 27</a:t>
            </a:r>
            <a:r>
              <a:rPr lang="en-US" baseline="30000" dirty="0" smtClean="0">
                <a:solidFill>
                  <a:srgbClr val="7030A0"/>
                </a:solidFill>
                <a:latin typeface="Roboto" panose="02000000000000000000" pitchFamily="2" charset="0"/>
              </a:rPr>
              <a:t>th</a:t>
            </a:r>
            <a:r>
              <a:rPr lang="en-US" dirty="0" smtClean="0">
                <a:solidFill>
                  <a:srgbClr val="7030A0"/>
                </a:solidFill>
                <a:latin typeface="Roboto" panose="02000000000000000000" pitchFamily="2" charset="0"/>
              </a:rPr>
              <a:t> Nov 2024, Tokyo</a:t>
            </a:r>
            <a:endParaRPr lang="en-IN" dirty="0">
              <a:solidFill>
                <a:srgbClr val="7030A0"/>
              </a:solidFill>
            </a:endParaRPr>
          </a:p>
        </p:txBody>
      </p:sp>
      <p:pic>
        <p:nvPicPr>
          <p:cNvPr id="7" name="Picture 2" descr="https://icmres.com/images/icmres%20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62867"/>
            <a:ext cx="3143272" cy="8801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Abstract:-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1A835F68-E3C6-69EF-F971-6C1D3C7AEABB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Roboto" panose="02000000000000000000" pitchFamily="2" charset="0"/>
              </a:rPr>
              <a:t>International Conference on Multidisciplinary Research in Education and Science (ICMRES), 26</a:t>
            </a:r>
            <a:r>
              <a:rPr lang="en-US" baseline="30000" dirty="0" smtClean="0">
                <a:solidFill>
                  <a:srgbClr val="7030A0"/>
                </a:solidFill>
                <a:latin typeface="Roboto" panose="02000000000000000000" pitchFamily="2" charset="0"/>
              </a:rPr>
              <a:t>th</a:t>
            </a:r>
            <a:r>
              <a:rPr lang="en-US" dirty="0" smtClean="0">
                <a:solidFill>
                  <a:srgbClr val="7030A0"/>
                </a:solidFill>
                <a:latin typeface="Roboto" panose="02000000000000000000" pitchFamily="2" charset="0"/>
              </a:rPr>
              <a:t> &amp; 27</a:t>
            </a:r>
            <a:r>
              <a:rPr lang="en-US" baseline="30000" dirty="0" smtClean="0">
                <a:solidFill>
                  <a:srgbClr val="7030A0"/>
                </a:solidFill>
                <a:latin typeface="Roboto" panose="02000000000000000000" pitchFamily="2" charset="0"/>
              </a:rPr>
              <a:t>th</a:t>
            </a:r>
            <a:r>
              <a:rPr lang="en-US" dirty="0" smtClean="0">
                <a:solidFill>
                  <a:srgbClr val="7030A0"/>
                </a:solidFill>
                <a:latin typeface="Roboto" panose="02000000000000000000" pitchFamily="2" charset="0"/>
              </a:rPr>
              <a:t> Nov 2024, Tokyo</a:t>
            </a:r>
            <a:endParaRPr lang="en-IN" dirty="0">
              <a:solidFill>
                <a:srgbClr val="7030A0"/>
              </a:solidFill>
            </a:endParaRPr>
          </a:p>
        </p:txBody>
      </p:sp>
      <p:pic>
        <p:nvPicPr>
          <p:cNvPr id="7" name="Picture 2" descr="https://icmres.com/images/icmres%20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62867"/>
            <a:ext cx="3143272" cy="8801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/>
              <a:t>Description:-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26101B5-F7E9-F81D-5D50-0FAF6C29078D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Roboto" panose="02000000000000000000" pitchFamily="2" charset="0"/>
              </a:rPr>
              <a:t>International Conference on Multidisciplinary Research in Education and Science (ICMRES), 26</a:t>
            </a:r>
            <a:r>
              <a:rPr lang="en-US" baseline="30000" dirty="0" smtClean="0">
                <a:solidFill>
                  <a:srgbClr val="7030A0"/>
                </a:solidFill>
                <a:latin typeface="Roboto" panose="02000000000000000000" pitchFamily="2" charset="0"/>
              </a:rPr>
              <a:t>th</a:t>
            </a:r>
            <a:r>
              <a:rPr lang="en-US" dirty="0" smtClean="0">
                <a:solidFill>
                  <a:srgbClr val="7030A0"/>
                </a:solidFill>
                <a:latin typeface="Roboto" panose="02000000000000000000" pitchFamily="2" charset="0"/>
              </a:rPr>
              <a:t> &amp; 27</a:t>
            </a:r>
            <a:r>
              <a:rPr lang="en-US" baseline="30000" dirty="0" smtClean="0">
                <a:solidFill>
                  <a:srgbClr val="7030A0"/>
                </a:solidFill>
                <a:latin typeface="Roboto" panose="02000000000000000000" pitchFamily="2" charset="0"/>
              </a:rPr>
              <a:t>th</a:t>
            </a:r>
            <a:r>
              <a:rPr lang="en-US" dirty="0" smtClean="0">
                <a:solidFill>
                  <a:srgbClr val="7030A0"/>
                </a:solidFill>
                <a:latin typeface="Roboto" panose="02000000000000000000" pitchFamily="2" charset="0"/>
              </a:rPr>
              <a:t> Nov 2024, Tokyo</a:t>
            </a:r>
            <a:endParaRPr lang="en-IN" dirty="0">
              <a:solidFill>
                <a:srgbClr val="7030A0"/>
              </a:solidFill>
            </a:endParaRPr>
          </a:p>
        </p:txBody>
      </p:sp>
      <p:pic>
        <p:nvPicPr>
          <p:cNvPr id="7" name="Picture 2" descr="https://icmres.com/images/icmres%20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62867"/>
            <a:ext cx="3143272" cy="8801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3977F715-6BA5-C729-666C-E11022E6AB20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Roboto" panose="02000000000000000000" pitchFamily="2" charset="0"/>
              </a:rPr>
              <a:t>International Conference on Multidisciplinary Research in Education and Science (ICMRES), 26</a:t>
            </a:r>
            <a:r>
              <a:rPr lang="en-US" baseline="30000" dirty="0" smtClean="0">
                <a:solidFill>
                  <a:srgbClr val="7030A0"/>
                </a:solidFill>
                <a:latin typeface="Roboto" panose="02000000000000000000" pitchFamily="2" charset="0"/>
              </a:rPr>
              <a:t>th</a:t>
            </a:r>
            <a:r>
              <a:rPr lang="en-US" dirty="0" smtClean="0">
                <a:solidFill>
                  <a:srgbClr val="7030A0"/>
                </a:solidFill>
                <a:latin typeface="Roboto" panose="02000000000000000000" pitchFamily="2" charset="0"/>
              </a:rPr>
              <a:t> &amp; 27</a:t>
            </a:r>
            <a:r>
              <a:rPr lang="en-US" baseline="30000" dirty="0" smtClean="0">
                <a:solidFill>
                  <a:srgbClr val="7030A0"/>
                </a:solidFill>
                <a:latin typeface="Roboto" panose="02000000000000000000" pitchFamily="2" charset="0"/>
              </a:rPr>
              <a:t>th</a:t>
            </a:r>
            <a:r>
              <a:rPr lang="en-US" dirty="0" smtClean="0">
                <a:solidFill>
                  <a:srgbClr val="7030A0"/>
                </a:solidFill>
                <a:latin typeface="Roboto" panose="02000000000000000000" pitchFamily="2" charset="0"/>
              </a:rPr>
              <a:t> Nov 2024, Tokyo</a:t>
            </a:r>
            <a:endParaRPr lang="en-IN" dirty="0">
              <a:solidFill>
                <a:srgbClr val="7030A0"/>
              </a:solidFill>
            </a:endParaRPr>
          </a:p>
        </p:txBody>
      </p:sp>
      <p:pic>
        <p:nvPicPr>
          <p:cNvPr id="7" name="Picture 2" descr="https://icmres.com/images/icmres%20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62867"/>
            <a:ext cx="3143272" cy="8801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/>
          <a:lstStyle/>
          <a:p>
            <a:r>
              <a:rPr lang="en-US" dirty="0"/>
              <a:t>Appendix: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45B93CD-9BDF-4F5F-4EC2-9F90AC6B4F3D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Roboto" panose="02000000000000000000" pitchFamily="2" charset="0"/>
              </a:rPr>
              <a:t>International Conference on Multidisciplinary Research in Education and Science (ICMRES), 26</a:t>
            </a:r>
            <a:r>
              <a:rPr lang="en-US" baseline="30000" dirty="0" smtClean="0">
                <a:solidFill>
                  <a:srgbClr val="7030A0"/>
                </a:solidFill>
                <a:latin typeface="Roboto" panose="02000000000000000000" pitchFamily="2" charset="0"/>
              </a:rPr>
              <a:t>th</a:t>
            </a:r>
            <a:r>
              <a:rPr lang="en-US" dirty="0" smtClean="0">
                <a:solidFill>
                  <a:srgbClr val="7030A0"/>
                </a:solidFill>
                <a:latin typeface="Roboto" panose="02000000000000000000" pitchFamily="2" charset="0"/>
              </a:rPr>
              <a:t> &amp; 27</a:t>
            </a:r>
            <a:r>
              <a:rPr lang="en-US" baseline="30000" dirty="0" smtClean="0">
                <a:solidFill>
                  <a:srgbClr val="7030A0"/>
                </a:solidFill>
                <a:latin typeface="Roboto" panose="02000000000000000000" pitchFamily="2" charset="0"/>
              </a:rPr>
              <a:t>th</a:t>
            </a:r>
            <a:r>
              <a:rPr lang="en-US" dirty="0" smtClean="0">
                <a:solidFill>
                  <a:srgbClr val="7030A0"/>
                </a:solidFill>
                <a:latin typeface="Roboto" panose="02000000000000000000" pitchFamily="2" charset="0"/>
              </a:rPr>
              <a:t> Nov 2024, Tokyo</a:t>
            </a:r>
            <a:endParaRPr lang="en-IN" dirty="0">
              <a:solidFill>
                <a:srgbClr val="7030A0"/>
              </a:solidFill>
            </a:endParaRPr>
          </a:p>
        </p:txBody>
      </p:sp>
      <p:pic>
        <p:nvPicPr>
          <p:cNvPr id="7" name="Picture 2" descr="https://icmres.com/images/icmres%20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62867"/>
            <a:ext cx="3143272" cy="8801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Thanking you…!!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/>
              <a:t>All The Best for </a:t>
            </a:r>
          </a:p>
          <a:p>
            <a:pPr>
              <a:buNone/>
            </a:pPr>
            <a:r>
              <a:rPr lang="en-US" sz="3200" b="1" dirty="0"/>
              <a:t>                     the best in you…!!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ED6997E-C227-58F2-13AC-9A0B3DD8EDA5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  <a:latin typeface="Roboto" panose="02000000000000000000" pitchFamily="2" charset="0"/>
              </a:rPr>
              <a:t>International Conference on Multidisciplinary Research in Education and Science (ICMRES), 26</a:t>
            </a:r>
            <a:r>
              <a:rPr lang="en-US" baseline="30000" dirty="0" smtClean="0">
                <a:solidFill>
                  <a:srgbClr val="7030A0"/>
                </a:solidFill>
                <a:latin typeface="Roboto" panose="02000000000000000000" pitchFamily="2" charset="0"/>
              </a:rPr>
              <a:t>th</a:t>
            </a:r>
            <a:r>
              <a:rPr lang="en-US" dirty="0" smtClean="0">
                <a:solidFill>
                  <a:srgbClr val="7030A0"/>
                </a:solidFill>
                <a:latin typeface="Roboto" panose="02000000000000000000" pitchFamily="2" charset="0"/>
              </a:rPr>
              <a:t> &amp; 27</a:t>
            </a:r>
            <a:r>
              <a:rPr lang="en-US" baseline="30000" dirty="0" smtClean="0">
                <a:solidFill>
                  <a:srgbClr val="7030A0"/>
                </a:solidFill>
                <a:latin typeface="Roboto" panose="02000000000000000000" pitchFamily="2" charset="0"/>
              </a:rPr>
              <a:t>th</a:t>
            </a:r>
            <a:r>
              <a:rPr lang="en-US" dirty="0" smtClean="0">
                <a:solidFill>
                  <a:srgbClr val="7030A0"/>
                </a:solidFill>
                <a:latin typeface="Roboto" panose="02000000000000000000" pitchFamily="2" charset="0"/>
              </a:rPr>
              <a:t> Nov 2024, Tokyo</a:t>
            </a:r>
            <a:endParaRPr lang="en-IN" dirty="0">
              <a:solidFill>
                <a:srgbClr val="7030A0"/>
              </a:solidFill>
            </a:endParaRPr>
          </a:p>
        </p:txBody>
      </p:sp>
      <p:pic>
        <p:nvPicPr>
          <p:cNvPr id="8" name="Picture 2" descr="https://icmres.com/images/icmres%20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62867"/>
            <a:ext cx="3143272" cy="8801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Words>234</Words>
  <Application>Microsoft Office PowerPoint</Application>
  <PresentationFormat>On-screen Show (4:3)</PresentationFormat>
  <Paragraphs>27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Manas IT</cp:lastModifiedBy>
  <cp:revision>41</cp:revision>
  <dcterms:created xsi:type="dcterms:W3CDTF">2017-12-21T10:51:09Z</dcterms:created>
  <dcterms:modified xsi:type="dcterms:W3CDTF">2024-09-13T12:33:06Z</dcterms:modified>
</cp:coreProperties>
</file>